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55F3-1680-425E-A372-AE28D4FE2592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D8B6-2BDD-4A6F-BE14-0F22283008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5371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55F3-1680-425E-A372-AE28D4FE2592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D8B6-2BDD-4A6F-BE14-0F22283008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843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55F3-1680-425E-A372-AE28D4FE2592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D8B6-2BDD-4A6F-BE14-0F22283008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5240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55F3-1680-425E-A372-AE28D4FE2592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D8B6-2BDD-4A6F-BE14-0F22283008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867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55F3-1680-425E-A372-AE28D4FE2592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D8B6-2BDD-4A6F-BE14-0F22283008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712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55F3-1680-425E-A372-AE28D4FE2592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D8B6-2BDD-4A6F-BE14-0F22283008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2030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55F3-1680-425E-A372-AE28D4FE2592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D8B6-2BDD-4A6F-BE14-0F22283008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444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55F3-1680-425E-A372-AE28D4FE2592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D8B6-2BDD-4A6F-BE14-0F22283008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1895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55F3-1680-425E-A372-AE28D4FE2592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D8B6-2BDD-4A6F-BE14-0F22283008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3603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55F3-1680-425E-A372-AE28D4FE2592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D8B6-2BDD-4A6F-BE14-0F22283008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490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55F3-1680-425E-A372-AE28D4FE2592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D8B6-2BDD-4A6F-BE14-0F22283008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930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C55F3-1680-425E-A372-AE28D4FE2592}" type="datetimeFigureOut">
              <a:rPr lang="es-MX" smtClean="0"/>
              <a:t>13/07/2017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4D8B6-2BDD-4A6F-BE14-0F22283008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2794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53036"/>
            <a:ext cx="9143999" cy="5525037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41668" y="300945"/>
            <a:ext cx="1032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ANEXO 4</a:t>
            </a:r>
            <a:endParaRPr lang="es-MX" b="1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407016"/>
              </p:ext>
            </p:extLst>
          </p:nvPr>
        </p:nvGraphicFramePr>
        <p:xfrm>
          <a:off x="1932940" y="102460"/>
          <a:ext cx="5278120" cy="67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78120"/>
              </a:tblGrid>
              <a:tr h="48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</a:rPr>
                        <a:t>GOBIERNO DEL ESTADO DE COAHUILA DE ZARAGOZA</a:t>
                      </a:r>
                      <a:endParaRPr lang="es-MX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8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b="1">
                          <a:effectLst/>
                        </a:rPr>
                        <a:t>PRESUPUESTO DE EGRESOS 2017</a:t>
                      </a:r>
                      <a:endParaRPr lang="es-MX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8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</a:rPr>
                        <a:t>TABULADOR DE PERSONAL DE CONFIANZA (MANDOS MEDIOS Y SUPERIORES)</a:t>
                      </a:r>
                      <a:endParaRPr lang="es-MX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8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</a:rPr>
                        <a:t>VIGENCIA 2017</a:t>
                      </a:r>
                      <a:endParaRPr lang="es-MX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02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3652"/>
            <a:ext cx="9144000" cy="5313209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01891"/>
              </p:ext>
            </p:extLst>
          </p:nvPr>
        </p:nvGraphicFramePr>
        <p:xfrm>
          <a:off x="1932940" y="270929"/>
          <a:ext cx="5278120" cy="335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78120"/>
              </a:tblGrid>
              <a:tr h="48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</a:rPr>
                        <a:t>GOBIERNO DEL ESTADO DE COAHUILA DE ZARAGOZA</a:t>
                      </a:r>
                      <a:endParaRPr lang="es-MX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8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</a:rPr>
                        <a:t>PRESUPUESTO DE EGRESOS 2017</a:t>
                      </a:r>
                      <a:endParaRPr lang="es-MX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1320084" y="606209"/>
            <a:ext cx="650383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100" b="1" dirty="0">
                <a:solidFill>
                  <a:schemeClr val="dk1"/>
                </a:solidFill>
              </a:rPr>
              <a:t>TABULADOR DE PERSONAL DE CONFIANZA (TECNICO OPERATIVO)</a:t>
            </a:r>
          </a:p>
          <a:p>
            <a:pPr algn="ctr"/>
            <a:r>
              <a:rPr lang="es-MX" sz="1100" b="1" dirty="0">
                <a:solidFill>
                  <a:schemeClr val="dk1"/>
                </a:solidFill>
              </a:rPr>
              <a:t>VIGENCIA 2017</a:t>
            </a:r>
            <a:endParaRPr lang="es-MX" sz="1100" b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5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0051"/>
            <a:ext cx="9144000" cy="4612715"/>
          </a:xfrm>
          <a:prstGeom prst="rect">
            <a:avLst/>
          </a:prstGeom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703932"/>
              </p:ext>
            </p:extLst>
          </p:nvPr>
        </p:nvGraphicFramePr>
        <p:xfrm>
          <a:off x="2827337" y="273076"/>
          <a:ext cx="3489325" cy="67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5"/>
              </a:tblGrid>
              <a:tr h="55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</a:rPr>
                        <a:t>GOBIERNO DEL ESTADO DE COAHUILA DE ZARAGOZA</a:t>
                      </a:r>
                      <a:endParaRPr lang="es-MX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55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b="1">
                          <a:effectLst/>
                        </a:rPr>
                        <a:t>PRESUPUESTO DE EGRESOS 2017</a:t>
                      </a:r>
                      <a:endParaRPr lang="es-MX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55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b="1">
                          <a:effectLst/>
                        </a:rPr>
                        <a:t>PERSONAL SINDICALIZADO D.I.F.</a:t>
                      </a:r>
                      <a:endParaRPr lang="es-MX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6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</a:rPr>
                        <a:t>VIGENCIA 2017</a:t>
                      </a:r>
                      <a:endParaRPr lang="es-MX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67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84796"/>
              </p:ext>
            </p:extLst>
          </p:nvPr>
        </p:nvGraphicFramePr>
        <p:xfrm>
          <a:off x="2827337" y="235665"/>
          <a:ext cx="3489325" cy="67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5"/>
              </a:tblGrid>
              <a:tr h="55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</a:rPr>
                        <a:t>GOBIERNO DEL ESTADO DE COAHUILA DE ZARAGOZA</a:t>
                      </a:r>
                      <a:endParaRPr lang="es-MX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55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</a:rPr>
                        <a:t>PRESUPUESTO DE EGRESOS 2017</a:t>
                      </a:r>
                      <a:endParaRPr lang="es-MX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55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b="1">
                          <a:effectLst/>
                        </a:rPr>
                        <a:t>PERSONAL SINDICALIZADO S.U.T.S.G.E.</a:t>
                      </a:r>
                      <a:endParaRPr lang="es-MX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6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</a:rPr>
                        <a:t>VIGENCIA 2017</a:t>
                      </a:r>
                      <a:endParaRPr lang="es-MX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pSp>
        <p:nvGrpSpPr>
          <p:cNvPr id="5" name="Grupo 4"/>
          <p:cNvGrpSpPr/>
          <p:nvPr/>
        </p:nvGrpSpPr>
        <p:grpSpPr>
          <a:xfrm>
            <a:off x="0" y="1285044"/>
            <a:ext cx="9144000" cy="3982416"/>
            <a:chOff x="0" y="0"/>
            <a:chExt cx="7252335" cy="2613660"/>
          </a:xfrm>
        </p:grpSpPr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7252335" cy="2286000"/>
            </a:xfrm>
            <a:prstGeom prst="rect">
              <a:avLst/>
            </a:prstGeom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4350" y="2343150"/>
              <a:ext cx="2409825" cy="2705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1951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82</Words>
  <Application>Microsoft Office PowerPoint</Application>
  <PresentationFormat>Presentación en pantalla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SEFIN617</dc:creator>
  <cp:lastModifiedBy>SEFIN617</cp:lastModifiedBy>
  <cp:revision>3</cp:revision>
  <dcterms:created xsi:type="dcterms:W3CDTF">2017-07-13T17:37:03Z</dcterms:created>
  <dcterms:modified xsi:type="dcterms:W3CDTF">2017-07-13T17:55:58Z</dcterms:modified>
</cp:coreProperties>
</file>